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ci Brown" userId="6bee70b9-538f-4d1b-ae5d-2fa520d1e831" providerId="ADAL" clId="{882C4942-0EA4-428F-91D3-F469967CBD7A}"/>
    <pc:docChg chg="custSel modSld">
      <pc:chgData name="Darci Brown" userId="6bee70b9-538f-4d1b-ae5d-2fa520d1e831" providerId="ADAL" clId="{882C4942-0EA4-428F-91D3-F469967CBD7A}" dt="2021-09-21T20:00:35.764" v="15" actId="27636"/>
      <pc:docMkLst>
        <pc:docMk/>
      </pc:docMkLst>
      <pc:sldChg chg="modSp mod">
        <pc:chgData name="Darci Brown" userId="6bee70b9-538f-4d1b-ae5d-2fa520d1e831" providerId="ADAL" clId="{882C4942-0EA4-428F-91D3-F469967CBD7A}" dt="2021-09-21T20:00:35.764" v="15" actId="27636"/>
        <pc:sldMkLst>
          <pc:docMk/>
          <pc:sldMk cId="1532755270" sldId="257"/>
        </pc:sldMkLst>
        <pc:spChg chg="mod">
          <ac:chgData name="Darci Brown" userId="6bee70b9-538f-4d1b-ae5d-2fa520d1e831" providerId="ADAL" clId="{882C4942-0EA4-428F-91D3-F469967CBD7A}" dt="2021-09-21T20:00:35.764" v="15" actId="27636"/>
          <ac:spMkLst>
            <pc:docMk/>
            <pc:sldMk cId="1532755270" sldId="257"/>
            <ac:spMk id="3" creationId="{26FFE420-E7BF-4232-A618-9D7ECB76887C}"/>
          </ac:spMkLst>
        </pc:spChg>
      </pc:sldChg>
      <pc:sldChg chg="modSp mod">
        <pc:chgData name="Darci Brown" userId="6bee70b9-538f-4d1b-ae5d-2fa520d1e831" providerId="ADAL" clId="{882C4942-0EA4-428F-91D3-F469967CBD7A}" dt="2021-09-21T20:00:09.791" v="5" actId="27636"/>
        <pc:sldMkLst>
          <pc:docMk/>
          <pc:sldMk cId="3651328443" sldId="258"/>
        </pc:sldMkLst>
        <pc:spChg chg="mod">
          <ac:chgData name="Darci Brown" userId="6bee70b9-538f-4d1b-ae5d-2fa520d1e831" providerId="ADAL" clId="{882C4942-0EA4-428F-91D3-F469967CBD7A}" dt="2021-09-21T20:00:09.791" v="5" actId="27636"/>
          <ac:spMkLst>
            <pc:docMk/>
            <pc:sldMk cId="3651328443" sldId="258"/>
            <ac:spMk id="3" creationId="{26FFE420-E7BF-4232-A618-9D7ECB7688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9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0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7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5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4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9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1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6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1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9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2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rownd6@leonschools.net" TargetMode="External"/><Relationship Id="rId2" Type="http://schemas.openxmlformats.org/officeDocument/2006/relationships/hyperlink" Target="mailto:gillisc@leonshools.ne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31EC6-E48C-4C4A-AFAF-835D476C3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r>
              <a:rPr lang="en-US" dirty="0"/>
              <a:t>Welcome to HTCS Elementary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AEE11-B822-4AB3-BD6C-3FB1AAF80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en-US" dirty="0"/>
              <a:t>2021 – 2022 Open House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2AF1F"/>
          </a:solidFill>
          <a:ln w="38100" cap="rnd">
            <a:solidFill>
              <a:srgbClr val="82AF1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ed dust explosion on a black background">
            <a:extLst>
              <a:ext uri="{FF2B5EF4-FFF2-40B4-BE49-F238E27FC236}">
                <a16:creationId xmlns:a16="http://schemas.microsoft.com/office/drawing/2014/main" id="{B23BBFAD-590C-41EA-8E40-6F530D1DE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0" r="2847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176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50DCE-B831-40CF-A580-618B87D5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/>
              <a:t>Meet Ms. Gillis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2AF1F"/>
          </a:solidFill>
          <a:ln w="38100" cap="rnd">
            <a:solidFill>
              <a:srgbClr val="82AF1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FE420-E7BF-4232-A618-9D7ECB76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5" y="2423160"/>
            <a:ext cx="7358282" cy="4171102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Hi, I’m Mrs. Gillis. I’m your students’ math and science teacher!</a:t>
            </a:r>
          </a:p>
          <a:p>
            <a:r>
              <a:rPr lang="en-US" sz="4000" dirty="0"/>
              <a:t>A little bit about myself:	</a:t>
            </a:r>
          </a:p>
          <a:p>
            <a:pPr lvl="1"/>
            <a:r>
              <a:rPr lang="en-US" sz="3600" dirty="0"/>
              <a:t>I have been teaching students with special needs for 8 years</a:t>
            </a:r>
          </a:p>
          <a:p>
            <a:pPr lvl="1"/>
            <a:r>
              <a:rPr lang="en-US" sz="3600" dirty="0"/>
              <a:t>I have been with Heritage Trails for 6 years</a:t>
            </a:r>
          </a:p>
          <a:p>
            <a:pPr lvl="1"/>
            <a:r>
              <a:rPr lang="en-US" sz="3600" dirty="0"/>
              <a:t>I love things that smell good</a:t>
            </a:r>
          </a:p>
          <a:p>
            <a:pPr lvl="1"/>
            <a:r>
              <a:rPr lang="en-US" sz="3600" dirty="0"/>
              <a:t>I strive to keep my classroom clean at all times</a:t>
            </a:r>
          </a:p>
        </p:txBody>
      </p:sp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2B32D0D-975E-4C46-A5FF-471CA61C7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275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50DCE-B831-40CF-A580-618B87D5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/>
              <a:t>Meet Ms. Brown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2AF1F"/>
          </a:solidFill>
          <a:ln w="38100" cap="rnd">
            <a:solidFill>
              <a:srgbClr val="82AF1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FE420-E7BF-4232-A618-9D7ECB76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3600" dirty="0"/>
              <a:t>Hi, I’m Ms. Brown, and I teach ELA and Social Studies</a:t>
            </a:r>
          </a:p>
          <a:p>
            <a:r>
              <a:rPr lang="en-US" sz="3600" dirty="0"/>
              <a:t>A little bit about myself:	</a:t>
            </a:r>
          </a:p>
          <a:p>
            <a:pPr lvl="1"/>
            <a:r>
              <a:rPr lang="en-US" sz="3200" dirty="0"/>
              <a:t>This is my 4</a:t>
            </a:r>
            <a:r>
              <a:rPr lang="en-US" sz="3200" baseline="30000" dirty="0"/>
              <a:t>th</a:t>
            </a:r>
            <a:r>
              <a:rPr lang="en-US" sz="3200" dirty="0"/>
              <a:t> year teaching at Heritage Trails</a:t>
            </a:r>
          </a:p>
          <a:p>
            <a:pPr lvl="1"/>
            <a:r>
              <a:rPr lang="en-US" sz="3200" dirty="0"/>
              <a:t>I have worked with Leon County Schools for 10 years!</a:t>
            </a:r>
          </a:p>
          <a:p>
            <a:pPr lvl="1"/>
            <a:r>
              <a:rPr lang="en-US" sz="3200" dirty="0"/>
              <a:t>I love reading books and discussing literature and media</a:t>
            </a:r>
          </a:p>
        </p:txBody>
      </p:sp>
      <p:pic>
        <p:nvPicPr>
          <p:cNvPr id="5" name="Picture 4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29977EEA-5607-4702-963F-0AB375FBB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132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A201-993C-4B2C-8B21-E760C1DA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582D-1639-4164-BBB0-EF617FF63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we’re learning:</a:t>
            </a:r>
          </a:p>
          <a:p>
            <a:pPr lvl="1"/>
            <a:r>
              <a:rPr lang="en-US" sz="4400" dirty="0"/>
              <a:t>Science: Solar System</a:t>
            </a:r>
          </a:p>
          <a:p>
            <a:pPr lvl="1"/>
            <a:r>
              <a:rPr lang="en-US" sz="4400" dirty="0"/>
              <a:t>Math: Strengthening foundational skills</a:t>
            </a:r>
          </a:p>
          <a:p>
            <a:pPr lvl="1"/>
            <a:r>
              <a:rPr lang="en-US" sz="4400" dirty="0"/>
              <a:t>Reading: Story Elements and Character Analysis</a:t>
            </a:r>
          </a:p>
          <a:p>
            <a:pPr lvl="1"/>
            <a:r>
              <a:rPr lang="en-US" sz="4400" dirty="0"/>
              <a:t>Writing: Writer’s Purpose and Cursive Skills</a:t>
            </a:r>
          </a:p>
        </p:txBody>
      </p:sp>
    </p:spTree>
    <p:extLst>
      <p:ext uri="{BB962C8B-B14F-4D97-AF65-F5344CB8AC3E}">
        <p14:creationId xmlns:p14="http://schemas.microsoft.com/office/powerpoint/2010/main" val="412433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D9A3-CD36-498A-9379-EC11773B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6E282-120A-4878-A6DC-68528D8E4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Ms. Gillis sends homework every Monday</a:t>
            </a:r>
          </a:p>
          <a:p>
            <a:r>
              <a:rPr lang="en-US" sz="3600" dirty="0"/>
              <a:t>You will find it attached to your child’s home note</a:t>
            </a:r>
          </a:p>
          <a:p>
            <a:r>
              <a:rPr lang="en-US" sz="3600" dirty="0"/>
              <a:t>Homework is due every Friday FOR A GRADE</a:t>
            </a:r>
          </a:p>
          <a:p>
            <a:pPr lvl="1"/>
            <a:r>
              <a:rPr lang="en-US" sz="3200" dirty="0"/>
              <a:t>Partial completion accepted for a partial grade</a:t>
            </a:r>
          </a:p>
          <a:p>
            <a:r>
              <a:rPr lang="en-US" sz="3600" dirty="0"/>
              <a:t>Homework is important as it targets skills your student needs to work on, and informs you about what we’re learning in class.</a:t>
            </a:r>
          </a:p>
          <a:p>
            <a:r>
              <a:rPr lang="en-US" sz="3600" dirty="0"/>
              <a:t>If you are having trouble completing homework with your student, please send Mrs. Gillis an email</a:t>
            </a:r>
          </a:p>
        </p:txBody>
      </p:sp>
    </p:spTree>
    <p:extLst>
      <p:ext uri="{BB962C8B-B14F-4D97-AF65-F5344CB8AC3E}">
        <p14:creationId xmlns:p14="http://schemas.microsoft.com/office/powerpoint/2010/main" val="143602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205A0-B6D5-49DC-AEBB-4A0C6463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D3E8A-A104-4CB8-9D6F-B7C8E9B55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Mrs. Gillis: </a:t>
            </a:r>
            <a:r>
              <a:rPr lang="en-US" sz="4800" dirty="0" err="1">
                <a:hlinkClick r:id="rId2"/>
              </a:rPr>
              <a:t>gillisc@leonshools.neet</a:t>
            </a:r>
            <a:endParaRPr lang="en-US" sz="4800" dirty="0"/>
          </a:p>
          <a:p>
            <a:r>
              <a:rPr lang="en-US" sz="4800" dirty="0"/>
              <a:t>Ms. Brown: </a:t>
            </a:r>
            <a:r>
              <a:rPr lang="en-US" sz="4800" dirty="0">
                <a:hlinkClick r:id="rId3"/>
              </a:rPr>
              <a:t>brownd6@leonschools.net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941231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11C1C"/>
      </a:dk2>
      <a:lt2>
        <a:srgbClr val="F1F0F3"/>
      </a:lt2>
      <a:accent1>
        <a:srgbClr val="82AF1F"/>
      </a:accent1>
      <a:accent2>
        <a:srgbClr val="B3A213"/>
      </a:accent2>
      <a:accent3>
        <a:srgbClr val="E78429"/>
      </a:accent3>
      <a:accent4>
        <a:srgbClr val="D52317"/>
      </a:accent4>
      <a:accent5>
        <a:srgbClr val="E7296D"/>
      </a:accent5>
      <a:accent6>
        <a:srgbClr val="D517AA"/>
      </a:accent6>
      <a:hlink>
        <a:srgbClr val="BF4159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250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The Hand Bold</vt:lpstr>
      <vt:lpstr>The Serif Hand Black</vt:lpstr>
      <vt:lpstr>SketchyVTI</vt:lpstr>
      <vt:lpstr>Welcome to HTCS Elementary</vt:lpstr>
      <vt:lpstr>Meet Ms. Gillis</vt:lpstr>
      <vt:lpstr>Meet Ms. Brown</vt:lpstr>
      <vt:lpstr>Academics</vt:lpstr>
      <vt:lpstr>Homework Reminder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HTCS Elementary</dc:title>
  <dc:creator>Darci Brown</dc:creator>
  <cp:lastModifiedBy>Darci Brown</cp:lastModifiedBy>
  <cp:revision>1</cp:revision>
  <dcterms:created xsi:type="dcterms:W3CDTF">2021-09-21T19:31:17Z</dcterms:created>
  <dcterms:modified xsi:type="dcterms:W3CDTF">2021-09-21T20:01:05Z</dcterms:modified>
</cp:coreProperties>
</file>